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59" r:id="rId9"/>
  </p:sldIdLst>
  <p:sldSz cx="12192000" cy="6858000"/>
  <p:notesSz cx="6858000" cy="9144000"/>
  <p:embeddedFontLst>
    <p:embeddedFont>
      <p:font typeface="Verdana" panose="020B0604030504040204" pitchFamily="34" charset="0"/>
      <p:regular r:id="rId11"/>
      <p:bold r:id="rId12"/>
      <p:italic r:id="rId13"/>
      <p:boldItalic r:id="rId14"/>
    </p:embeddedFont>
    <p:embeddedFont>
      <p:font typeface="Comfortaa" panose="020B0604020202020204" charset="0"/>
      <p:regular r:id="rId15"/>
      <p:bold r:id="rId16"/>
    </p:embeddedFont>
    <p:embeddedFont>
      <p:font typeface="Comfortaa Regular" panose="020B0604020202020204" charset="0"/>
      <p:regular r:id="rId17"/>
      <p:bold r:id="rId18"/>
    </p:embeddedFont>
    <p:embeddedFont>
      <p:font typeface="Abel" panose="020B0604020202020204" charset="0"/>
      <p:regular r:id="rId19"/>
    </p:embeddedFont>
    <p:embeddedFont>
      <p:font typeface="Open Sans Light" panose="020B060402020202020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e968df5a0_0_7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7e968df5a0_0_7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e968df5a0_0_7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7e968df5a0_0_7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94378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e968df5a0_0_7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7e968df5a0_0_7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2208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e968df5a0_0_7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7e968df5a0_0_7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1087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e968df5a0_0_7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7e968df5a0_0_7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9170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e968df5a0_0_7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7e968df5a0_0_7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github.com/rwynn/monstache/release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4950" b="1" dirty="0" err="1" smtClean="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ElasticSearch</a:t>
            </a:r>
            <a:endParaRPr b="1" dirty="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3600" b="1" i="1" dirty="0" err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</a:t>
            </a:r>
            <a:r>
              <a:rPr lang="en-US" sz="3600" b="1" i="1" dirty="0" err="1" smtClean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ùng</a:t>
            </a:r>
            <a:r>
              <a:rPr lang="en-US" sz="3600" b="1" i="1" dirty="0" smtClean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-US" sz="3600" b="1" i="1" dirty="0" err="1" smtClean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với</a:t>
            </a:r>
            <a:r>
              <a:rPr lang="en-US" sz="3600" b="1" i="1" dirty="0" smtClean="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 MongoDB</a:t>
            </a:r>
            <a:endParaRPr sz="3600" b="1" i="1" dirty="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8088050" y="6101600"/>
            <a:ext cx="3860700" cy="5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endParaRPr sz="1800" b="1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10668000" y="209575"/>
            <a:ext cx="1415700" cy="2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lang="en-US" sz="1350" b="1" i="1" u="sng">
                <a:solidFill>
                  <a:srgbClr val="F3F3F3"/>
                </a:solidFill>
                <a:latin typeface="Verdana"/>
                <a:ea typeface="Verdana"/>
                <a:cs typeface="Verdana"/>
                <a:sym typeface="Verdana"/>
              </a:rPr>
              <a:t>19</a:t>
            </a:r>
            <a:r>
              <a:rPr lang="en-US" sz="1350" b="1" i="1" u="sng" strike="noStrike" cap="none">
                <a:solidFill>
                  <a:srgbClr val="F3F3F3"/>
                </a:solidFill>
                <a:latin typeface="Verdana"/>
                <a:ea typeface="Verdana"/>
                <a:cs typeface="Verdana"/>
                <a:sym typeface="Verdana"/>
              </a:rPr>
              <a:t>/</a:t>
            </a:r>
            <a:r>
              <a:rPr lang="en-US" sz="1350" b="1" i="1" u="sng">
                <a:solidFill>
                  <a:srgbClr val="F3F3F3"/>
                </a:solidFill>
                <a:latin typeface="Verdana"/>
                <a:ea typeface="Verdana"/>
                <a:cs typeface="Verdana"/>
                <a:sym typeface="Verdana"/>
              </a:rPr>
              <a:t>02</a:t>
            </a:r>
            <a:r>
              <a:rPr lang="en-US" sz="1350" b="1" i="1" u="sng" strike="noStrike" cap="none">
                <a:solidFill>
                  <a:srgbClr val="F3F3F3"/>
                </a:solidFill>
                <a:latin typeface="Verdana"/>
                <a:ea typeface="Verdana"/>
                <a:cs typeface="Verdana"/>
                <a:sym typeface="Verdana"/>
              </a:rPr>
              <a:t>/20</a:t>
            </a:r>
            <a:r>
              <a:rPr lang="en-US" sz="1350" b="1" i="1" u="sng">
                <a:solidFill>
                  <a:srgbClr val="F3F3F3"/>
                </a:solidFill>
                <a:latin typeface="Verdana"/>
                <a:ea typeface="Verdana"/>
                <a:cs typeface="Verdana"/>
                <a:sym typeface="Verdana"/>
              </a:rPr>
              <a:t>20</a:t>
            </a:r>
            <a:endParaRPr sz="1350" b="1" i="0" u="sng" strike="noStrike" cap="none">
              <a:solidFill>
                <a:srgbClr val="F3F3F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/>
        </p:nvSpPr>
        <p:spPr>
          <a:xfrm>
            <a:off x="610477" y="371745"/>
            <a:ext cx="2558400" cy="9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 dirty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AGENDA</a:t>
            </a:r>
            <a:endParaRPr sz="2200" b="1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4139894" y="1125429"/>
            <a:ext cx="26118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Tổng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quan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về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ElasticSearch</a:t>
            </a:r>
            <a:endParaRPr lang="en-US" sz="1800" b="1" dirty="0" smtClean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endParaRPr sz="1800" b="1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4337750" y="1357488"/>
            <a:ext cx="2211300" cy="6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7626301" y="1010322"/>
            <a:ext cx="13461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chemeClr val="accent2"/>
                </a:solidFill>
                <a:latin typeface="Abel"/>
                <a:ea typeface="Abel"/>
                <a:cs typeface="Abel"/>
                <a:sym typeface="Abel"/>
              </a:rPr>
              <a:t>01</a:t>
            </a:r>
            <a:endParaRPr sz="4800" b="1">
              <a:solidFill>
                <a:schemeClr val="accent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2770093" y="2164258"/>
            <a:ext cx="3981601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ElasticSearch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và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MongoDb</a:t>
            </a:r>
            <a:endParaRPr sz="1800" b="1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7626301" y="2213947"/>
            <a:ext cx="13461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B3A29A"/>
                </a:solidFill>
                <a:latin typeface="Abel"/>
                <a:ea typeface="Abel"/>
                <a:cs typeface="Abel"/>
                <a:sym typeface="Abel"/>
              </a:rPr>
              <a:t>02</a:t>
            </a:r>
            <a:endParaRPr sz="4800" b="1">
              <a:solidFill>
                <a:srgbClr val="B3A29A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2938679" y="4546121"/>
            <a:ext cx="384047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Kết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nối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Elastic Search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và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.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NetCore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(MVC)</a:t>
            </a:r>
            <a:endParaRPr sz="1800" b="1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7626301" y="3443414"/>
            <a:ext cx="13461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B3A29A"/>
                </a:solidFill>
                <a:latin typeface="Abel"/>
                <a:ea typeface="Abel"/>
                <a:cs typeface="Abel"/>
                <a:sym typeface="Abel"/>
              </a:rPr>
              <a:t>03</a:t>
            </a:r>
            <a:endParaRPr sz="4800" b="1">
              <a:solidFill>
                <a:srgbClr val="B3A29A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1" name="Google Shape;101;p14"/>
          <p:cNvSpPr txBox="1"/>
          <p:nvPr/>
        </p:nvSpPr>
        <p:spPr>
          <a:xfrm>
            <a:off x="2770094" y="3439610"/>
            <a:ext cx="3981601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Các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bước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đồng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bộ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dữ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liệu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với</a:t>
            </a:r>
            <a:r>
              <a:rPr lang="en-US" sz="1800" b="1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1800" b="1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Monstache</a:t>
            </a:r>
            <a:endParaRPr sz="1800" b="1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7626301" y="4645158"/>
            <a:ext cx="1346100" cy="6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B3A29A"/>
                </a:solidFill>
                <a:latin typeface="Abel"/>
                <a:ea typeface="Abel"/>
                <a:cs typeface="Abel"/>
                <a:sym typeface="Abel"/>
              </a:rPr>
              <a:t>04</a:t>
            </a:r>
            <a:endParaRPr sz="4800" b="1">
              <a:solidFill>
                <a:srgbClr val="B3A29A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4256247" y="3599079"/>
            <a:ext cx="2292900" cy="6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05" name="Google Shape;105;p14"/>
          <p:cNvCxnSpPr/>
          <p:nvPr/>
        </p:nvCxnSpPr>
        <p:spPr>
          <a:xfrm>
            <a:off x="7352850" y="67775"/>
            <a:ext cx="0" cy="609840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4"/>
          <p:cNvCxnSpPr/>
          <p:nvPr/>
        </p:nvCxnSpPr>
        <p:spPr>
          <a:xfrm rot="10800000">
            <a:off x="7025145" y="1345424"/>
            <a:ext cx="424500" cy="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4"/>
          <p:cNvCxnSpPr/>
          <p:nvPr/>
        </p:nvCxnSpPr>
        <p:spPr>
          <a:xfrm rot="10800000">
            <a:off x="7025145" y="2549049"/>
            <a:ext cx="424500" cy="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4"/>
          <p:cNvCxnSpPr/>
          <p:nvPr/>
        </p:nvCxnSpPr>
        <p:spPr>
          <a:xfrm rot="10800000">
            <a:off x="7025145" y="3778516"/>
            <a:ext cx="424500" cy="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Google Shape;109;p14"/>
          <p:cNvCxnSpPr/>
          <p:nvPr/>
        </p:nvCxnSpPr>
        <p:spPr>
          <a:xfrm rot="10800000">
            <a:off x="7025145" y="4980260"/>
            <a:ext cx="424500" cy="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1" name="Google Shape;11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10976050" y="2214275"/>
            <a:ext cx="978000" cy="97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/>
        </p:nvSpPr>
        <p:spPr>
          <a:xfrm>
            <a:off x="2460812" y="482792"/>
            <a:ext cx="6051177" cy="623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Tổng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quan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về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ElasticSearch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(ES)</a:t>
            </a:r>
            <a:endParaRPr sz="3600" b="1" u="sng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117" name="Google Shape;117;p15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/>
          <p:cNvSpPr txBox="1"/>
          <p:nvPr/>
        </p:nvSpPr>
        <p:spPr>
          <a:xfrm>
            <a:off x="587695" y="2103456"/>
            <a:ext cx="882127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200" dirty="0" err="1" smtClean="0"/>
              <a:t>Là</a:t>
            </a:r>
            <a:r>
              <a:rPr lang="en-US" sz="2200" dirty="0" smtClean="0"/>
              <a:t> </a:t>
            </a:r>
            <a:r>
              <a:rPr lang="en-US" sz="2200" dirty="0" err="1" smtClean="0"/>
              <a:t>một</a:t>
            </a:r>
            <a:r>
              <a:rPr lang="en-US" sz="2200" dirty="0" smtClean="0"/>
              <a:t> </a:t>
            </a:r>
            <a:r>
              <a:rPr lang="en-US" sz="2200" dirty="0" err="1" smtClean="0"/>
              <a:t>công</a:t>
            </a:r>
            <a:r>
              <a:rPr lang="en-US" sz="2200" dirty="0" smtClean="0"/>
              <a:t> </a:t>
            </a:r>
            <a:r>
              <a:rPr lang="en-US" sz="2200" dirty="0" err="1" smtClean="0"/>
              <a:t>cụ</a:t>
            </a:r>
            <a:r>
              <a:rPr lang="en-US" sz="2200" dirty="0" smtClean="0"/>
              <a:t> </a:t>
            </a:r>
            <a:r>
              <a:rPr lang="en-US" sz="2200" dirty="0" err="1" smtClean="0"/>
              <a:t>tìm</a:t>
            </a:r>
            <a:r>
              <a:rPr lang="en-US" sz="2200" dirty="0" smtClean="0"/>
              <a:t> </a:t>
            </a:r>
            <a:r>
              <a:rPr lang="en-US" sz="2200" dirty="0" err="1" smtClean="0"/>
              <a:t>kiếm</a:t>
            </a:r>
            <a:r>
              <a:rPr lang="en-US" sz="2200" dirty="0" smtClean="0"/>
              <a:t>.</a:t>
            </a:r>
          </a:p>
          <a:p>
            <a:pPr marL="285750" indent="-285750">
              <a:buFontTx/>
              <a:buChar char="-"/>
            </a:pPr>
            <a:r>
              <a:rPr lang="en-US" sz="2200" dirty="0" err="1" smtClean="0"/>
              <a:t>Là</a:t>
            </a:r>
            <a:r>
              <a:rPr lang="en-US" sz="2200" dirty="0" smtClean="0"/>
              <a:t> </a:t>
            </a:r>
            <a:r>
              <a:rPr lang="en-US" sz="2200" dirty="0" err="1" smtClean="0"/>
              <a:t>nơi</a:t>
            </a:r>
            <a:r>
              <a:rPr lang="en-US" sz="2200" dirty="0" smtClean="0"/>
              <a:t> </a:t>
            </a:r>
            <a:r>
              <a:rPr lang="en-US" sz="2200" dirty="0" err="1" smtClean="0"/>
              <a:t>lưu</a:t>
            </a:r>
            <a:r>
              <a:rPr lang="en-US" sz="2200" dirty="0" smtClean="0"/>
              <a:t> </a:t>
            </a:r>
            <a:r>
              <a:rPr lang="en-US" sz="2200" dirty="0" err="1" smtClean="0"/>
              <a:t>trữ</a:t>
            </a:r>
            <a:r>
              <a:rPr lang="en-US" sz="2200" dirty="0" smtClean="0"/>
              <a:t> </a:t>
            </a:r>
            <a:r>
              <a:rPr lang="en-US" sz="2200" dirty="0" err="1" smtClean="0"/>
              <a:t>dữ</a:t>
            </a:r>
            <a:r>
              <a:rPr lang="en-US" sz="2200" dirty="0" smtClean="0"/>
              <a:t> </a:t>
            </a:r>
            <a:r>
              <a:rPr lang="en-US" sz="2200" dirty="0" err="1" smtClean="0"/>
              <a:t>liệu</a:t>
            </a:r>
            <a:r>
              <a:rPr lang="en-US" sz="2200" dirty="0" smtClean="0"/>
              <a:t> </a:t>
            </a:r>
            <a:r>
              <a:rPr lang="en-US" sz="2200" dirty="0" err="1" smtClean="0"/>
              <a:t>giống</a:t>
            </a:r>
            <a:r>
              <a:rPr lang="en-US" sz="2200" dirty="0" smtClean="0"/>
              <a:t> </a:t>
            </a:r>
            <a:r>
              <a:rPr lang="en-US" sz="2200" dirty="0" err="1" smtClean="0"/>
              <a:t>như</a:t>
            </a:r>
            <a:r>
              <a:rPr lang="en-US" sz="2200" dirty="0" smtClean="0"/>
              <a:t> </a:t>
            </a:r>
            <a:r>
              <a:rPr lang="en-US" sz="2200" dirty="0" err="1" smtClean="0"/>
              <a:t>một</a:t>
            </a:r>
            <a:r>
              <a:rPr lang="en-US" sz="2200" dirty="0" smtClean="0"/>
              <a:t> database(document oriented database)</a:t>
            </a:r>
          </a:p>
          <a:p>
            <a:pPr marL="285750" indent="-285750">
              <a:buFontTx/>
              <a:buChar char="-"/>
            </a:pPr>
            <a:r>
              <a:rPr lang="en-US" sz="2200" dirty="0" err="1" smtClean="0"/>
              <a:t>Hoạt</a:t>
            </a:r>
            <a:r>
              <a:rPr lang="en-US" sz="2200" dirty="0" smtClean="0"/>
              <a:t> </a:t>
            </a:r>
            <a:r>
              <a:rPr lang="en-US" sz="2200" dirty="0" err="1" smtClean="0"/>
              <a:t>động</a:t>
            </a:r>
            <a:r>
              <a:rPr lang="en-US" sz="2200" dirty="0" smtClean="0"/>
              <a:t> </a:t>
            </a:r>
            <a:r>
              <a:rPr lang="en-US" sz="2200" dirty="0" err="1" smtClean="0"/>
              <a:t>như</a:t>
            </a:r>
            <a:r>
              <a:rPr lang="en-US" sz="2200" dirty="0" smtClean="0"/>
              <a:t> </a:t>
            </a:r>
            <a:r>
              <a:rPr lang="en-US" sz="2200" dirty="0" err="1" smtClean="0"/>
              <a:t>một</a:t>
            </a:r>
            <a:r>
              <a:rPr lang="en-US" sz="2200" dirty="0" smtClean="0"/>
              <a:t> server </a:t>
            </a:r>
            <a:r>
              <a:rPr lang="en-US" sz="2200" dirty="0" err="1" smtClean="0"/>
              <a:t>theo</a:t>
            </a:r>
            <a:r>
              <a:rPr lang="en-US" sz="2200" dirty="0" smtClean="0"/>
              <a:t> </a:t>
            </a:r>
            <a:r>
              <a:rPr lang="en-US" sz="2200" dirty="0" err="1" smtClean="0"/>
              <a:t>cơ</a:t>
            </a:r>
            <a:r>
              <a:rPr lang="en-US" sz="2200" dirty="0" smtClean="0"/>
              <a:t> </a:t>
            </a:r>
            <a:r>
              <a:rPr lang="en-US" sz="2200" dirty="0" err="1" smtClean="0"/>
              <a:t>chế</a:t>
            </a:r>
            <a:r>
              <a:rPr lang="en-US" sz="2200" dirty="0" smtClean="0"/>
              <a:t> Restful</a:t>
            </a:r>
          </a:p>
          <a:p>
            <a:pPr marL="285750" indent="-285750">
              <a:buFontTx/>
              <a:buChar char="-"/>
            </a:pPr>
            <a:r>
              <a:rPr lang="en-US" sz="2200" dirty="0" err="1" smtClean="0"/>
              <a:t>Dữ</a:t>
            </a:r>
            <a:r>
              <a:rPr lang="en-US" sz="2200" dirty="0" smtClean="0"/>
              <a:t> </a:t>
            </a:r>
            <a:r>
              <a:rPr lang="en-US" sz="2200" dirty="0" err="1" smtClean="0"/>
              <a:t>liệu</a:t>
            </a:r>
            <a:r>
              <a:rPr lang="en-US" sz="2200" dirty="0" smtClean="0"/>
              <a:t> </a:t>
            </a:r>
            <a:r>
              <a:rPr lang="en-US" sz="2200" dirty="0" err="1" smtClean="0"/>
              <a:t>trong</a:t>
            </a:r>
            <a:r>
              <a:rPr lang="en-US" sz="2200" dirty="0" smtClean="0"/>
              <a:t> ES </a:t>
            </a:r>
            <a:r>
              <a:rPr lang="en-US" sz="2200" dirty="0" err="1" smtClean="0"/>
              <a:t>đều</a:t>
            </a:r>
            <a:r>
              <a:rPr lang="en-US" sz="2200" dirty="0" smtClean="0"/>
              <a:t> </a:t>
            </a:r>
            <a:r>
              <a:rPr lang="en-US" sz="2200" dirty="0" err="1" smtClean="0"/>
              <a:t>được</a:t>
            </a:r>
            <a:r>
              <a:rPr lang="en-US" sz="2200" dirty="0" smtClean="0"/>
              <a:t> </a:t>
            </a:r>
            <a:r>
              <a:rPr lang="en-US" sz="2200" dirty="0" err="1" smtClean="0"/>
              <a:t>đánh</a:t>
            </a:r>
            <a:r>
              <a:rPr lang="en-US" sz="2200" dirty="0" smtClean="0"/>
              <a:t> </a:t>
            </a:r>
            <a:r>
              <a:rPr lang="en-US" sz="2200" dirty="0" err="1" smtClean="0"/>
              <a:t>chỉ</a:t>
            </a:r>
            <a:r>
              <a:rPr lang="en-US" sz="2200" dirty="0" smtClean="0"/>
              <a:t> </a:t>
            </a:r>
            <a:r>
              <a:rPr lang="en-US" sz="2200" dirty="0" err="1" smtClean="0"/>
              <a:t>mục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495329" y="1421126"/>
            <a:ext cx="3783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Đặc</a:t>
            </a:r>
            <a:r>
              <a:rPr lang="en-US" sz="2800" dirty="0" smtClean="0"/>
              <a:t> </a:t>
            </a:r>
            <a:r>
              <a:rPr lang="en-US" sz="2800" dirty="0" err="1" smtClean="0"/>
              <a:t>điểm</a:t>
            </a:r>
            <a:r>
              <a:rPr lang="en-US" sz="2800" dirty="0" smtClean="0"/>
              <a:t> </a:t>
            </a:r>
            <a:r>
              <a:rPr lang="en-US" sz="2800" dirty="0" err="1" smtClean="0"/>
              <a:t>và</a:t>
            </a:r>
            <a:r>
              <a:rPr lang="en-US" sz="2800" dirty="0" smtClean="0"/>
              <a:t> </a:t>
            </a:r>
            <a:r>
              <a:rPr lang="en-US" sz="2800" dirty="0" err="1" smtClean="0"/>
              <a:t>tính</a:t>
            </a:r>
            <a:r>
              <a:rPr lang="en-US" sz="2800" dirty="0" smtClean="0"/>
              <a:t> </a:t>
            </a:r>
            <a:r>
              <a:rPr lang="en-US" sz="2800" dirty="0" err="1" smtClean="0"/>
              <a:t>năng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402964" y="3457673"/>
            <a:ext cx="18473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/>
        </p:nvSpPr>
        <p:spPr>
          <a:xfrm>
            <a:off x="2460812" y="482792"/>
            <a:ext cx="6051177" cy="623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Tổng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quan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về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ElasticSearch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(ES)</a:t>
            </a:r>
            <a:endParaRPr sz="3600" b="1" u="sng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117" name="Google Shape;117;p15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/>
          <p:cNvSpPr txBox="1"/>
          <p:nvPr/>
        </p:nvSpPr>
        <p:spPr>
          <a:xfrm>
            <a:off x="587695" y="2259342"/>
            <a:ext cx="112995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/>
              <a:t>Cluster: </a:t>
            </a:r>
            <a:r>
              <a:rPr lang="en-US" sz="2000" dirty="0" err="1" smtClean="0"/>
              <a:t>tập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node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</a:t>
            </a:r>
            <a:r>
              <a:rPr lang="en-US" sz="2000" dirty="0" err="1" smtClean="0"/>
              <a:t>tất</a:t>
            </a:r>
            <a:r>
              <a:rPr lang="en-US" sz="2000" dirty="0" smtClean="0"/>
              <a:t> </a:t>
            </a:r>
            <a:r>
              <a:rPr lang="en-US" sz="2000" dirty="0" err="1" smtClean="0"/>
              <a:t>cả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endParaRPr lang="en-US" sz="2000" dirty="0" smtClean="0"/>
          </a:p>
          <a:p>
            <a:pPr marL="285750" indent="-285750">
              <a:buFontTx/>
              <a:buChar char="-"/>
            </a:pPr>
            <a:r>
              <a:rPr lang="en-US" sz="2000" dirty="0" smtClean="0"/>
              <a:t>Node: 1 server </a:t>
            </a:r>
            <a:r>
              <a:rPr lang="en-US" sz="2000" dirty="0" err="1" smtClean="0"/>
              <a:t>duy</a:t>
            </a:r>
            <a:r>
              <a:rPr lang="en-US" sz="2000" dirty="0" smtClean="0"/>
              <a:t> </a:t>
            </a:r>
            <a:r>
              <a:rPr lang="en-US" sz="2000" dirty="0" err="1" smtClean="0"/>
              <a:t>nhất</a:t>
            </a:r>
            <a:r>
              <a:rPr lang="en-US" sz="2000" dirty="0" smtClean="0"/>
              <a:t>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</a:t>
            </a:r>
            <a:r>
              <a:rPr lang="en-US" sz="2000" dirty="0" err="1" smtClean="0"/>
              <a:t>dữ</a:t>
            </a:r>
            <a:r>
              <a:rPr lang="en-US" sz="2000" dirty="0" smtClean="0"/>
              <a:t> </a:t>
            </a:r>
            <a:r>
              <a:rPr lang="en-US" sz="2000" dirty="0" err="1" smtClean="0"/>
              <a:t>liệu</a:t>
            </a:r>
            <a:r>
              <a:rPr lang="en-US" sz="2000" dirty="0" smtClean="0"/>
              <a:t> 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Index: 1 </a:t>
            </a:r>
            <a:r>
              <a:rPr lang="en-US" sz="2000" dirty="0" err="1" smtClean="0"/>
              <a:t>tập</a:t>
            </a:r>
            <a:r>
              <a:rPr lang="en-US" sz="2000" dirty="0" smtClean="0"/>
              <a:t> </a:t>
            </a:r>
            <a:r>
              <a:rPr lang="en-US" sz="2000" dirty="0" err="1" smtClean="0"/>
              <a:t>hợp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document (</a:t>
            </a:r>
            <a:r>
              <a:rPr lang="en-US" sz="2000" dirty="0" err="1" smtClean="0"/>
              <a:t>tương</a:t>
            </a:r>
            <a:r>
              <a:rPr lang="en-US" sz="2000" dirty="0" smtClean="0"/>
              <a:t> </a:t>
            </a:r>
            <a:r>
              <a:rPr lang="en-US" sz="2000" dirty="0" err="1" smtClean="0"/>
              <a:t>đương</a:t>
            </a:r>
            <a:r>
              <a:rPr lang="en-US" sz="2000" dirty="0" smtClean="0"/>
              <a:t> 1 database </a:t>
            </a:r>
            <a:r>
              <a:rPr lang="en-US" sz="2000" dirty="0" err="1" smtClean="0"/>
              <a:t>trong</a:t>
            </a:r>
            <a:r>
              <a:rPr lang="en-US" sz="2000" dirty="0" smtClean="0"/>
              <a:t> </a:t>
            </a:r>
            <a:r>
              <a:rPr lang="en-US" sz="2000" dirty="0" err="1" smtClean="0"/>
              <a:t>csdl</a:t>
            </a:r>
            <a:r>
              <a:rPr lang="en-US" sz="2000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Type: 1 </a:t>
            </a:r>
            <a:r>
              <a:rPr lang="en-US" sz="2000" dirty="0" err="1" smtClean="0"/>
              <a:t>tập</a:t>
            </a:r>
            <a:r>
              <a:rPr lang="en-US" sz="2000" dirty="0" smtClean="0"/>
              <a:t> </a:t>
            </a:r>
            <a:r>
              <a:rPr lang="en-US" sz="2000" dirty="0" err="1" smtClean="0"/>
              <a:t>các</a:t>
            </a:r>
            <a:r>
              <a:rPr lang="en-US" sz="2000" dirty="0" smtClean="0"/>
              <a:t> document </a:t>
            </a:r>
            <a:r>
              <a:rPr lang="en-US" sz="2000" dirty="0" err="1" smtClean="0"/>
              <a:t>cùng</a:t>
            </a:r>
            <a:r>
              <a:rPr lang="en-US" sz="2000" dirty="0" smtClean="0"/>
              <a:t> </a:t>
            </a:r>
            <a:r>
              <a:rPr lang="en-US" sz="2000" dirty="0" err="1" smtClean="0"/>
              <a:t>loại</a:t>
            </a:r>
            <a:r>
              <a:rPr lang="en-US" sz="2000" dirty="0" smtClean="0"/>
              <a:t>(</a:t>
            </a:r>
            <a:r>
              <a:rPr lang="en-US" sz="2000" dirty="0" err="1" smtClean="0"/>
              <a:t>tương</a:t>
            </a:r>
            <a:r>
              <a:rPr lang="en-US" sz="2000" dirty="0" smtClean="0"/>
              <a:t> </a:t>
            </a:r>
            <a:r>
              <a:rPr lang="en-US" sz="2000" dirty="0" err="1" smtClean="0"/>
              <a:t>đương</a:t>
            </a:r>
            <a:r>
              <a:rPr lang="en-US" sz="2000" dirty="0" smtClean="0"/>
              <a:t> collection </a:t>
            </a:r>
            <a:r>
              <a:rPr lang="en-US" sz="2000" dirty="0" err="1" smtClean="0"/>
              <a:t>trong</a:t>
            </a:r>
            <a:r>
              <a:rPr lang="en-US" sz="2000" dirty="0" smtClean="0"/>
              <a:t> </a:t>
            </a:r>
            <a:r>
              <a:rPr lang="en-US" sz="2000" dirty="0" err="1" smtClean="0"/>
              <a:t>mongoDb</a:t>
            </a:r>
            <a:r>
              <a:rPr lang="en-US" sz="2000" dirty="0" smtClean="0"/>
              <a:t>/table </a:t>
            </a:r>
            <a:r>
              <a:rPr lang="en-US" sz="2000" dirty="0" err="1" smtClean="0"/>
              <a:t>trong</a:t>
            </a:r>
            <a:r>
              <a:rPr lang="en-US" sz="2000" dirty="0" smtClean="0"/>
              <a:t> </a:t>
            </a:r>
            <a:r>
              <a:rPr lang="en-US" sz="2000" dirty="0" err="1" smtClean="0"/>
              <a:t>Sql</a:t>
            </a:r>
            <a:r>
              <a:rPr lang="en-US" sz="2000" dirty="0" smtClean="0"/>
              <a:t> </a:t>
            </a:r>
            <a:r>
              <a:rPr lang="en-US" sz="2000" dirty="0" err="1" smtClean="0"/>
              <a:t>db</a:t>
            </a:r>
            <a:r>
              <a:rPr lang="en-US" sz="2000" dirty="0" smtClean="0"/>
              <a:t>)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Document: </a:t>
            </a:r>
            <a:r>
              <a:rPr lang="en-US" sz="2000" dirty="0" err="1" smtClean="0"/>
              <a:t>tương</a:t>
            </a:r>
            <a:r>
              <a:rPr lang="en-US" sz="2000" dirty="0" smtClean="0"/>
              <a:t> </a:t>
            </a:r>
            <a:r>
              <a:rPr lang="en-US" sz="2000" dirty="0" err="1" smtClean="0"/>
              <a:t>đương</a:t>
            </a:r>
            <a:r>
              <a:rPr lang="en-US" sz="2000" dirty="0" smtClean="0"/>
              <a:t> document </a:t>
            </a:r>
            <a:r>
              <a:rPr lang="en-US" sz="2000" dirty="0" err="1" smtClean="0"/>
              <a:t>trong</a:t>
            </a:r>
            <a:r>
              <a:rPr lang="en-US" sz="2000" dirty="0" smtClean="0"/>
              <a:t> </a:t>
            </a:r>
            <a:r>
              <a:rPr lang="en-US" sz="2000" dirty="0" err="1" smtClean="0"/>
              <a:t>mongoDB</a:t>
            </a:r>
            <a:r>
              <a:rPr lang="en-US" sz="2000" dirty="0" smtClean="0"/>
              <a:t>/row </a:t>
            </a:r>
            <a:r>
              <a:rPr lang="en-US" sz="2000" dirty="0" err="1" smtClean="0"/>
              <a:t>trong</a:t>
            </a:r>
            <a:r>
              <a:rPr lang="en-US" sz="2000" dirty="0" smtClean="0"/>
              <a:t> table </a:t>
            </a:r>
            <a:r>
              <a:rPr lang="en-US" sz="2000" dirty="0" err="1" smtClean="0"/>
              <a:t>của</a:t>
            </a:r>
            <a:r>
              <a:rPr lang="en-US" sz="2000" dirty="0" smtClean="0"/>
              <a:t> </a:t>
            </a:r>
            <a:r>
              <a:rPr lang="en-US" sz="2000" dirty="0" err="1" smtClean="0"/>
              <a:t>Sql</a:t>
            </a:r>
            <a:r>
              <a:rPr lang="en-US" sz="2000" dirty="0" smtClean="0"/>
              <a:t> db.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Shards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495329" y="1421126"/>
            <a:ext cx="29033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Một</a:t>
            </a:r>
            <a:r>
              <a:rPr lang="en-US" sz="2800" dirty="0" smtClean="0"/>
              <a:t> </a:t>
            </a:r>
            <a:r>
              <a:rPr lang="en-US" sz="2800" dirty="0" err="1" smtClean="0"/>
              <a:t>số</a:t>
            </a:r>
            <a:r>
              <a:rPr lang="en-US" sz="2800" dirty="0" smtClean="0"/>
              <a:t> </a:t>
            </a:r>
            <a:r>
              <a:rPr lang="en-US" sz="2800" dirty="0" err="1" smtClean="0"/>
              <a:t>khái</a:t>
            </a:r>
            <a:r>
              <a:rPr lang="en-US" sz="2800" dirty="0" smtClean="0"/>
              <a:t> </a:t>
            </a:r>
            <a:r>
              <a:rPr lang="en-US" sz="2800" dirty="0" err="1" smtClean="0"/>
              <a:t>niệm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402964" y="3457673"/>
            <a:ext cx="18473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94402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/>
        </p:nvSpPr>
        <p:spPr>
          <a:xfrm>
            <a:off x="2460812" y="482792"/>
            <a:ext cx="6051177" cy="623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ES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và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MongoDb</a:t>
            </a:r>
            <a:endParaRPr sz="3600" b="1" u="sng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117" name="Google Shape;117;p15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/>
          <p:cNvSpPr txBox="1"/>
          <p:nvPr/>
        </p:nvSpPr>
        <p:spPr>
          <a:xfrm>
            <a:off x="402964" y="2259342"/>
            <a:ext cx="11299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495329" y="1421126"/>
            <a:ext cx="73741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Một</a:t>
            </a:r>
            <a:r>
              <a:rPr lang="en-US" sz="2800" dirty="0" smtClean="0"/>
              <a:t> </a:t>
            </a:r>
            <a:r>
              <a:rPr lang="en-US" sz="2800" dirty="0" err="1" smtClean="0"/>
              <a:t>số</a:t>
            </a:r>
            <a:r>
              <a:rPr lang="en-US" sz="2800" dirty="0" smtClean="0"/>
              <a:t> </a:t>
            </a:r>
            <a:r>
              <a:rPr lang="en-US" sz="2800" dirty="0" err="1" smtClean="0"/>
              <a:t>ưu</a:t>
            </a:r>
            <a:r>
              <a:rPr lang="en-US" sz="2800" dirty="0" smtClean="0"/>
              <a:t> </a:t>
            </a:r>
            <a:r>
              <a:rPr lang="en-US" sz="2800" dirty="0" err="1" smtClean="0"/>
              <a:t>điểm</a:t>
            </a:r>
            <a:r>
              <a:rPr lang="en-US" sz="2800" dirty="0" smtClean="0"/>
              <a:t> </a:t>
            </a:r>
            <a:r>
              <a:rPr lang="en-US" sz="2800" dirty="0" err="1" smtClean="0"/>
              <a:t>của</a:t>
            </a:r>
            <a:r>
              <a:rPr lang="en-US" sz="2800" dirty="0" smtClean="0"/>
              <a:t> ES:</a:t>
            </a:r>
          </a:p>
          <a:p>
            <a:r>
              <a:rPr lang="en-US" sz="2800" dirty="0" smtClean="0"/>
              <a:t>- ES </a:t>
            </a:r>
            <a:r>
              <a:rPr lang="en-US" sz="2800" dirty="0" err="1" smtClean="0"/>
              <a:t>giúp</a:t>
            </a:r>
            <a:r>
              <a:rPr lang="en-US" sz="2800" dirty="0" smtClean="0"/>
              <a:t> </a:t>
            </a:r>
            <a:r>
              <a:rPr lang="en-US" sz="2800" dirty="0" err="1" smtClean="0"/>
              <a:t>tìm</a:t>
            </a:r>
            <a:r>
              <a:rPr lang="en-US" sz="2800" dirty="0" smtClean="0"/>
              <a:t> </a:t>
            </a:r>
            <a:r>
              <a:rPr lang="en-US" sz="2800" dirty="0" err="1" smtClean="0"/>
              <a:t>kiếm</a:t>
            </a:r>
            <a:r>
              <a:rPr lang="en-US" sz="2800" dirty="0" smtClean="0"/>
              <a:t> full-text-search </a:t>
            </a:r>
            <a:r>
              <a:rPr lang="en-US" sz="2800" dirty="0" err="1" smtClean="0"/>
              <a:t>với</a:t>
            </a:r>
            <a:r>
              <a:rPr lang="en-US" sz="2800" dirty="0" smtClean="0"/>
              <a:t> </a:t>
            </a:r>
            <a:r>
              <a:rPr lang="en-US" sz="2800" dirty="0" err="1" smtClean="0"/>
              <a:t>dữ</a:t>
            </a:r>
            <a:r>
              <a:rPr lang="en-US" sz="2800" dirty="0" smtClean="0"/>
              <a:t> </a:t>
            </a:r>
            <a:r>
              <a:rPr lang="en-US" sz="2800" dirty="0" err="1" smtClean="0"/>
              <a:t>liệu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402964" y="3457673"/>
            <a:ext cx="18473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73283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/>
        </p:nvSpPr>
        <p:spPr>
          <a:xfrm>
            <a:off x="2460812" y="482792"/>
            <a:ext cx="6051177" cy="623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ES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và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MongoDb</a:t>
            </a:r>
            <a:endParaRPr sz="3600" b="1" u="sng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117" name="Google Shape;117;p15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/>
          <p:cNvSpPr txBox="1"/>
          <p:nvPr/>
        </p:nvSpPr>
        <p:spPr>
          <a:xfrm>
            <a:off x="402964" y="2259342"/>
            <a:ext cx="11299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495329" y="1421126"/>
            <a:ext cx="1132463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ES </a:t>
            </a:r>
            <a:r>
              <a:rPr lang="en-US" sz="2800" dirty="0" err="1" smtClean="0"/>
              <a:t>và</a:t>
            </a:r>
            <a:r>
              <a:rPr lang="en-US" sz="2800" dirty="0" smtClean="0"/>
              <a:t> MongoDB:</a:t>
            </a:r>
          </a:p>
          <a:p>
            <a:pPr marL="342900" indent="-342900">
              <a:buFontTx/>
              <a:buChar char="-"/>
            </a:pPr>
            <a:r>
              <a:rPr lang="en-US" sz="2200" dirty="0" err="1" smtClean="0"/>
              <a:t>Chuyển</a:t>
            </a:r>
            <a:r>
              <a:rPr lang="en-US" sz="2200" dirty="0" smtClean="0"/>
              <a:t> </a:t>
            </a:r>
            <a:r>
              <a:rPr lang="en-US" sz="2200" dirty="0" err="1" smtClean="0"/>
              <a:t>dữ</a:t>
            </a:r>
            <a:r>
              <a:rPr lang="en-US" sz="2200" dirty="0" smtClean="0"/>
              <a:t> </a:t>
            </a:r>
            <a:r>
              <a:rPr lang="en-US" sz="2200" dirty="0" err="1" smtClean="0"/>
              <a:t>liệu</a:t>
            </a:r>
            <a:r>
              <a:rPr lang="en-US" sz="2200" dirty="0" smtClean="0"/>
              <a:t> </a:t>
            </a:r>
            <a:r>
              <a:rPr lang="en-US" sz="2200" dirty="0" err="1" smtClean="0"/>
              <a:t>từ</a:t>
            </a:r>
            <a:r>
              <a:rPr lang="en-US" sz="2200" dirty="0" smtClean="0"/>
              <a:t> Mongo sang ES </a:t>
            </a:r>
            <a:r>
              <a:rPr lang="en-US" sz="2200" dirty="0" err="1" smtClean="0"/>
              <a:t>và</a:t>
            </a:r>
            <a:r>
              <a:rPr lang="en-US" sz="2200" dirty="0" smtClean="0"/>
              <a:t> </a:t>
            </a:r>
            <a:r>
              <a:rPr lang="en-US" sz="2200" dirty="0" err="1" smtClean="0"/>
              <a:t>thực</a:t>
            </a:r>
            <a:r>
              <a:rPr lang="en-US" sz="2200" dirty="0" smtClean="0"/>
              <a:t> </a:t>
            </a:r>
            <a:r>
              <a:rPr lang="en-US" sz="2200" dirty="0" err="1" smtClean="0"/>
              <a:t>hiện</a:t>
            </a:r>
            <a:r>
              <a:rPr lang="en-US" sz="2200" dirty="0" smtClean="0"/>
              <a:t> </a:t>
            </a:r>
            <a:r>
              <a:rPr lang="en-US" sz="2200" dirty="0" err="1" smtClean="0"/>
              <a:t>tìm</a:t>
            </a:r>
            <a:r>
              <a:rPr lang="en-US" sz="2200" dirty="0" smtClean="0"/>
              <a:t> </a:t>
            </a:r>
            <a:r>
              <a:rPr lang="en-US" sz="2200" dirty="0" err="1" smtClean="0"/>
              <a:t>kiếm</a:t>
            </a:r>
            <a:r>
              <a:rPr lang="en-US" sz="2200" dirty="0" smtClean="0"/>
              <a:t> </a:t>
            </a:r>
            <a:r>
              <a:rPr lang="en-US" sz="2200" dirty="0" err="1" smtClean="0"/>
              <a:t>trên</a:t>
            </a:r>
            <a:r>
              <a:rPr lang="en-US" sz="2200" dirty="0" smtClean="0"/>
              <a:t> ES, </a:t>
            </a:r>
            <a:r>
              <a:rPr lang="en-US" sz="2200" dirty="0" err="1" smtClean="0"/>
              <a:t>sẽ</a:t>
            </a:r>
            <a:r>
              <a:rPr lang="en-US" sz="2200" dirty="0" smtClean="0"/>
              <a:t> </a:t>
            </a:r>
            <a:r>
              <a:rPr lang="en-US" sz="2200" dirty="0" err="1" smtClean="0"/>
              <a:t>mang</a:t>
            </a:r>
            <a:r>
              <a:rPr lang="en-US" sz="2200" dirty="0" smtClean="0"/>
              <a:t> </a:t>
            </a:r>
            <a:r>
              <a:rPr lang="en-US" sz="2200" dirty="0" err="1" smtClean="0"/>
              <a:t>lại</a:t>
            </a:r>
            <a:r>
              <a:rPr lang="en-US" sz="2200" dirty="0" smtClean="0"/>
              <a:t> </a:t>
            </a:r>
            <a:r>
              <a:rPr lang="en-US" sz="2200" dirty="0" err="1" smtClean="0"/>
              <a:t>hiệu</a:t>
            </a:r>
            <a:r>
              <a:rPr lang="en-US" sz="2200" dirty="0" smtClean="0"/>
              <a:t> </a:t>
            </a:r>
            <a:r>
              <a:rPr lang="en-US" sz="2200" dirty="0" err="1" smtClean="0"/>
              <a:t>quả</a:t>
            </a:r>
            <a:r>
              <a:rPr lang="en-US" sz="2200" dirty="0" smtClean="0"/>
              <a:t> </a:t>
            </a:r>
            <a:r>
              <a:rPr lang="en-US" sz="2200" dirty="0" err="1" smtClean="0"/>
              <a:t>rất</a:t>
            </a:r>
            <a:r>
              <a:rPr lang="en-US" sz="2200" dirty="0" smtClean="0"/>
              <a:t> </a:t>
            </a:r>
            <a:r>
              <a:rPr lang="en-US" sz="2200" dirty="0" err="1" smtClean="0"/>
              <a:t>lớn</a:t>
            </a:r>
            <a:r>
              <a:rPr lang="en-US" sz="2200" dirty="0" smtClean="0"/>
              <a:t>, </a:t>
            </a:r>
            <a:r>
              <a:rPr lang="en-US" sz="2200" dirty="0" err="1" smtClean="0"/>
              <a:t>đặc</a:t>
            </a:r>
            <a:r>
              <a:rPr lang="en-US" sz="2200" dirty="0" smtClean="0"/>
              <a:t> </a:t>
            </a:r>
            <a:r>
              <a:rPr lang="en-US" sz="2200" dirty="0" err="1" smtClean="0"/>
              <a:t>biệt</a:t>
            </a:r>
            <a:r>
              <a:rPr lang="en-US" sz="2200" dirty="0" smtClean="0"/>
              <a:t> </a:t>
            </a:r>
            <a:r>
              <a:rPr lang="en-US" sz="2200" dirty="0" err="1" smtClean="0"/>
              <a:t>trong</a:t>
            </a:r>
            <a:r>
              <a:rPr lang="en-US" sz="2200" dirty="0" smtClean="0"/>
              <a:t> </a:t>
            </a:r>
            <a:r>
              <a:rPr lang="en-US" sz="2200" dirty="0" err="1" smtClean="0"/>
              <a:t>trường</a:t>
            </a:r>
            <a:r>
              <a:rPr lang="en-US" sz="2200" dirty="0" smtClean="0"/>
              <a:t> </a:t>
            </a:r>
            <a:r>
              <a:rPr lang="en-US" sz="2200" dirty="0" err="1" smtClean="0"/>
              <a:t>hợp</a:t>
            </a:r>
            <a:r>
              <a:rPr lang="en-US" sz="2200" dirty="0" smtClean="0"/>
              <a:t> </a:t>
            </a:r>
            <a:r>
              <a:rPr lang="en-US" sz="2200" dirty="0" err="1" smtClean="0"/>
              <a:t>dữ</a:t>
            </a:r>
            <a:r>
              <a:rPr lang="en-US" sz="2200" dirty="0" smtClean="0"/>
              <a:t> </a:t>
            </a:r>
            <a:r>
              <a:rPr lang="en-US" sz="2200" dirty="0" err="1" smtClean="0"/>
              <a:t>liệu</a:t>
            </a:r>
            <a:r>
              <a:rPr lang="en-US" sz="2200" dirty="0" smtClean="0"/>
              <a:t> </a:t>
            </a:r>
            <a:r>
              <a:rPr lang="en-US" sz="2200" dirty="0" err="1" smtClean="0"/>
              <a:t>lớn</a:t>
            </a:r>
            <a:r>
              <a:rPr lang="en-US" sz="2200" dirty="0" smtClean="0"/>
              <a:t>. </a:t>
            </a:r>
          </a:p>
          <a:p>
            <a:pPr marL="342900" indent="-342900">
              <a:buFontTx/>
              <a:buChar char="-"/>
            </a:pPr>
            <a:r>
              <a:rPr lang="en-US" sz="2200" dirty="0" err="1" smtClean="0"/>
              <a:t>Có</a:t>
            </a:r>
            <a:r>
              <a:rPr lang="en-US" sz="2200" dirty="0" smtClean="0"/>
              <a:t> 1 </a:t>
            </a:r>
            <a:r>
              <a:rPr lang="en-US" sz="2200" dirty="0" err="1" smtClean="0"/>
              <a:t>số</a:t>
            </a:r>
            <a:r>
              <a:rPr lang="en-US" sz="2200" dirty="0" smtClean="0"/>
              <a:t> </a:t>
            </a:r>
            <a:r>
              <a:rPr lang="en-US" sz="2200" dirty="0" err="1" smtClean="0"/>
              <a:t>cách</a:t>
            </a:r>
            <a:r>
              <a:rPr lang="en-US" sz="2200" dirty="0" smtClean="0"/>
              <a:t> </a:t>
            </a:r>
            <a:r>
              <a:rPr lang="en-US" sz="2200" dirty="0" err="1" smtClean="0"/>
              <a:t>để</a:t>
            </a:r>
            <a:r>
              <a:rPr lang="en-US" sz="2200" dirty="0" smtClean="0"/>
              <a:t> </a:t>
            </a:r>
            <a:r>
              <a:rPr lang="en-US" sz="2200" dirty="0" err="1" smtClean="0"/>
              <a:t>đồng</a:t>
            </a:r>
            <a:r>
              <a:rPr lang="en-US" sz="2200" dirty="0" smtClean="0"/>
              <a:t> </a:t>
            </a:r>
            <a:r>
              <a:rPr lang="en-US" sz="2200" dirty="0" err="1" smtClean="0"/>
              <a:t>bộ</a:t>
            </a:r>
            <a:r>
              <a:rPr lang="en-US" sz="2200" dirty="0" smtClean="0"/>
              <a:t> </a:t>
            </a:r>
            <a:r>
              <a:rPr lang="en-US" sz="2200" dirty="0" err="1" smtClean="0"/>
              <a:t>hóa</a:t>
            </a:r>
            <a:r>
              <a:rPr lang="en-US" sz="2200" dirty="0" smtClean="0"/>
              <a:t> </a:t>
            </a:r>
            <a:r>
              <a:rPr lang="en-US" sz="2200" dirty="0" err="1" smtClean="0"/>
              <a:t>dữ</a:t>
            </a:r>
            <a:r>
              <a:rPr lang="en-US" sz="2200" dirty="0" smtClean="0"/>
              <a:t> </a:t>
            </a:r>
            <a:r>
              <a:rPr lang="en-US" sz="2200" dirty="0" err="1" smtClean="0"/>
              <a:t>liệu</a:t>
            </a:r>
            <a:r>
              <a:rPr lang="en-US" sz="2200" dirty="0" smtClean="0"/>
              <a:t> </a:t>
            </a:r>
            <a:r>
              <a:rPr lang="en-US" sz="2200" dirty="0" err="1" smtClean="0"/>
              <a:t>giữa</a:t>
            </a:r>
            <a:r>
              <a:rPr lang="en-US" sz="2200" dirty="0" smtClean="0"/>
              <a:t> 2 </a:t>
            </a:r>
            <a:r>
              <a:rPr lang="en-US" sz="2200" dirty="0" err="1" smtClean="0"/>
              <a:t>bên</a:t>
            </a:r>
            <a:r>
              <a:rPr lang="en-US" sz="2200" dirty="0" smtClean="0"/>
              <a:t>, </a:t>
            </a:r>
            <a:r>
              <a:rPr lang="en-US" sz="2200" dirty="0" err="1" smtClean="0"/>
              <a:t>ví</a:t>
            </a:r>
            <a:r>
              <a:rPr lang="en-US" sz="2200" dirty="0" smtClean="0"/>
              <a:t> </a:t>
            </a:r>
            <a:r>
              <a:rPr lang="en-US" sz="2200" dirty="0" err="1" smtClean="0"/>
              <a:t>dụ</a:t>
            </a:r>
            <a:r>
              <a:rPr lang="en-US" sz="2200" dirty="0" smtClean="0"/>
              <a:t> </a:t>
            </a:r>
            <a:r>
              <a:rPr lang="en-US" sz="2200" dirty="0" err="1" smtClean="0"/>
              <a:t>sử</a:t>
            </a:r>
            <a:r>
              <a:rPr lang="en-US" sz="2200" dirty="0" smtClean="0"/>
              <a:t> </a:t>
            </a:r>
            <a:r>
              <a:rPr lang="en-US" sz="2200" dirty="0" err="1" smtClean="0"/>
              <a:t>dụng</a:t>
            </a:r>
            <a:r>
              <a:rPr lang="en-US" sz="2200" dirty="0" smtClean="0"/>
              <a:t>: mongo-connector, </a:t>
            </a:r>
            <a:r>
              <a:rPr lang="en-US" sz="2200" dirty="0" err="1" smtClean="0"/>
              <a:t>logstash</a:t>
            </a:r>
            <a:r>
              <a:rPr lang="en-US" sz="2200" dirty="0" smtClean="0"/>
              <a:t>, transporter, </a:t>
            </a:r>
            <a:r>
              <a:rPr lang="en-US" sz="2200" dirty="0" err="1" smtClean="0"/>
              <a:t>monstache</a:t>
            </a:r>
            <a:r>
              <a:rPr lang="en-US" sz="2200" dirty="0" smtClean="0"/>
              <a:t>…</a:t>
            </a:r>
          </a:p>
          <a:p>
            <a:pPr marL="342900" indent="-342900">
              <a:buFontTx/>
              <a:buChar char="-"/>
            </a:pPr>
            <a:r>
              <a:rPr lang="en-US" sz="2200" dirty="0" err="1" smtClean="0"/>
              <a:t>Chúng</a:t>
            </a:r>
            <a:r>
              <a:rPr lang="en-US" sz="2200" dirty="0" smtClean="0"/>
              <a:t> ta </a:t>
            </a:r>
            <a:r>
              <a:rPr lang="en-US" sz="2200" dirty="0" err="1" smtClean="0"/>
              <a:t>sẽ</a:t>
            </a:r>
            <a:r>
              <a:rPr lang="en-US" sz="2200" dirty="0" smtClean="0"/>
              <a:t> </a:t>
            </a:r>
            <a:r>
              <a:rPr lang="en-US" sz="2200" dirty="0" err="1" smtClean="0"/>
              <a:t>lựa</a:t>
            </a:r>
            <a:r>
              <a:rPr lang="en-US" sz="2200" dirty="0" smtClean="0"/>
              <a:t> </a:t>
            </a:r>
            <a:r>
              <a:rPr lang="en-US" sz="2200" dirty="0" err="1" smtClean="0"/>
              <a:t>chọn</a:t>
            </a:r>
            <a:r>
              <a:rPr lang="en-US" sz="2200" dirty="0" smtClean="0"/>
              <a:t> </a:t>
            </a:r>
            <a:r>
              <a:rPr lang="en-US" sz="2200" dirty="0" err="1" smtClean="0"/>
              <a:t>Monstache</a:t>
            </a:r>
            <a:r>
              <a:rPr lang="en-US" sz="2200" dirty="0" smtClean="0"/>
              <a:t>, </a:t>
            </a:r>
            <a:r>
              <a:rPr lang="en-US" sz="2200" dirty="0" err="1" smtClean="0"/>
              <a:t>dựa</a:t>
            </a:r>
            <a:r>
              <a:rPr lang="en-US" sz="2200" dirty="0" smtClean="0"/>
              <a:t> </a:t>
            </a:r>
            <a:r>
              <a:rPr lang="en-US" sz="2200" dirty="0" err="1" smtClean="0"/>
              <a:t>trên</a:t>
            </a:r>
            <a:r>
              <a:rPr lang="en-US" sz="2200" dirty="0" smtClean="0"/>
              <a:t> </a:t>
            </a:r>
            <a:r>
              <a:rPr lang="en-US" sz="2200" dirty="0" err="1" smtClean="0"/>
              <a:t>khả</a:t>
            </a:r>
            <a:r>
              <a:rPr lang="en-US" sz="2200" dirty="0" smtClean="0"/>
              <a:t> </a:t>
            </a:r>
            <a:r>
              <a:rPr lang="en-US" sz="2200" dirty="0" err="1" smtClean="0"/>
              <a:t>năng</a:t>
            </a:r>
            <a:r>
              <a:rPr lang="en-US" sz="2200" dirty="0" smtClean="0"/>
              <a:t> </a:t>
            </a:r>
            <a:r>
              <a:rPr lang="en-US" sz="2200" dirty="0" err="1" smtClean="0"/>
              <a:t>đồng</a:t>
            </a:r>
            <a:r>
              <a:rPr lang="en-US" sz="2200" dirty="0" smtClean="0"/>
              <a:t> </a:t>
            </a:r>
            <a:r>
              <a:rPr lang="en-US" sz="2200" dirty="0" err="1" smtClean="0"/>
              <a:t>bộ</a:t>
            </a:r>
            <a:r>
              <a:rPr lang="en-US" sz="2200" dirty="0" smtClean="0"/>
              <a:t> real-time.</a:t>
            </a:r>
            <a:endParaRPr lang="en-US" b="1" dirty="0" smtClean="0"/>
          </a:p>
        </p:txBody>
      </p:sp>
      <p:sp>
        <p:nvSpPr>
          <p:cNvPr id="4" name="Rectangle 3"/>
          <p:cNvSpPr/>
          <p:nvPr/>
        </p:nvSpPr>
        <p:spPr>
          <a:xfrm>
            <a:off x="402964" y="3457673"/>
            <a:ext cx="18473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56626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/>
        </p:nvSpPr>
        <p:spPr>
          <a:xfrm>
            <a:off x="1772800" y="423800"/>
            <a:ext cx="7962872" cy="623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Các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bước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đồng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bộ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dữ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liệu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với</a:t>
            </a:r>
            <a:r>
              <a:rPr lang="en-US" sz="3600" b="1" u="sng" dirty="0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 </a:t>
            </a:r>
            <a:r>
              <a:rPr lang="en-US" sz="3600" b="1" u="sng" dirty="0" err="1" smtClean="0">
                <a:solidFill>
                  <a:srgbClr val="2E1B11"/>
                </a:solidFill>
                <a:latin typeface="Abel"/>
                <a:ea typeface="Abel"/>
                <a:cs typeface="Abel"/>
                <a:sym typeface="Abel"/>
              </a:rPr>
              <a:t>Monstache</a:t>
            </a:r>
            <a:endParaRPr sz="3600" b="1" u="sng" dirty="0">
              <a:solidFill>
                <a:srgbClr val="2E1B11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117" name="Google Shape;117;p15"/>
          <p:cNvCxnSpPr/>
          <p:nvPr/>
        </p:nvCxnSpPr>
        <p:spPr>
          <a:xfrm>
            <a:off x="772325" y="-23800"/>
            <a:ext cx="0" cy="447600"/>
          </a:xfrm>
          <a:prstGeom prst="straightConnector1">
            <a:avLst/>
          </a:prstGeom>
          <a:noFill/>
          <a:ln w="19050" cap="flat" cmpd="sng">
            <a:solidFill>
              <a:srgbClr val="B3A29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TextBox 1"/>
          <p:cNvSpPr txBox="1"/>
          <p:nvPr/>
        </p:nvSpPr>
        <p:spPr>
          <a:xfrm>
            <a:off x="402964" y="2259342"/>
            <a:ext cx="11299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495329" y="1421126"/>
            <a:ext cx="1100190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200" dirty="0" smtClean="0"/>
              <a:t>B1: </a:t>
            </a:r>
            <a:r>
              <a:rPr lang="en-US" sz="2200" dirty="0" err="1" smtClean="0"/>
              <a:t>Cài</a:t>
            </a:r>
            <a:r>
              <a:rPr lang="en-US" sz="2200" dirty="0" smtClean="0"/>
              <a:t> </a:t>
            </a:r>
            <a:r>
              <a:rPr lang="en-US" sz="2200" dirty="0" err="1" smtClean="0"/>
              <a:t>đặt</a:t>
            </a:r>
            <a:r>
              <a:rPr lang="en-US" sz="2200" dirty="0" smtClean="0"/>
              <a:t> replica set </a:t>
            </a:r>
            <a:r>
              <a:rPr lang="en-US" sz="2200" dirty="0" err="1" smtClean="0"/>
              <a:t>trên</a:t>
            </a:r>
            <a:r>
              <a:rPr lang="en-US" sz="2200" dirty="0" smtClean="0"/>
              <a:t> </a:t>
            </a:r>
            <a:r>
              <a:rPr lang="en-US" sz="2200" dirty="0" err="1" smtClean="0"/>
              <a:t>mongoDb</a:t>
            </a:r>
            <a:endParaRPr lang="en-US" sz="2200" dirty="0" smtClean="0"/>
          </a:p>
          <a:p>
            <a:pPr marL="457200" indent="-457200">
              <a:buFontTx/>
              <a:buChar char="-"/>
            </a:pPr>
            <a:r>
              <a:rPr lang="en-US" sz="2200" dirty="0" smtClean="0"/>
              <a:t>B2: </a:t>
            </a:r>
            <a:r>
              <a:rPr lang="en-US" sz="2200" dirty="0" err="1" smtClean="0"/>
              <a:t>Cài</a:t>
            </a:r>
            <a:r>
              <a:rPr lang="en-US" sz="2200" dirty="0" smtClean="0"/>
              <a:t> </a:t>
            </a:r>
            <a:r>
              <a:rPr lang="en-US" sz="2200" dirty="0" err="1" smtClean="0"/>
              <a:t>đặt</a:t>
            </a:r>
            <a:r>
              <a:rPr lang="en-US" sz="2200" dirty="0" smtClean="0"/>
              <a:t> </a:t>
            </a:r>
            <a:r>
              <a:rPr lang="en-US" sz="2200" dirty="0" err="1" smtClean="0"/>
              <a:t>Monstache</a:t>
            </a:r>
            <a:endParaRPr lang="en-US" sz="2200" dirty="0" smtClean="0"/>
          </a:p>
          <a:p>
            <a:r>
              <a:rPr lang="en-US" sz="2200" dirty="0"/>
              <a:t>	</a:t>
            </a:r>
            <a:r>
              <a:rPr lang="en-US" sz="2200" dirty="0" smtClean="0"/>
              <a:t>+ Download </a:t>
            </a:r>
            <a:r>
              <a:rPr lang="en-US" sz="2200" dirty="0" err="1" smtClean="0"/>
              <a:t>tại</a:t>
            </a:r>
            <a:r>
              <a:rPr lang="en-US" sz="2200" dirty="0" smtClean="0"/>
              <a:t> </a:t>
            </a:r>
            <a:r>
              <a:rPr lang="en-US" sz="2000" dirty="0">
                <a:hlinkClick r:id="rId4"/>
              </a:rPr>
              <a:t>https://</a:t>
            </a:r>
            <a:r>
              <a:rPr lang="en-US" sz="2000" dirty="0" smtClean="0">
                <a:hlinkClick r:id="rId4"/>
              </a:rPr>
              <a:t>github.com/rwynn/monstache/releases</a:t>
            </a:r>
            <a:endParaRPr lang="en-US" sz="2000" dirty="0" smtClean="0"/>
          </a:p>
          <a:p>
            <a:r>
              <a:rPr lang="en-US" sz="2000" dirty="0"/>
              <a:t>	</a:t>
            </a:r>
            <a:r>
              <a:rPr lang="en-US" sz="2000" dirty="0" smtClean="0"/>
              <a:t>+ </a:t>
            </a:r>
            <a:r>
              <a:rPr lang="en-US" sz="2000" dirty="0" err="1" smtClean="0"/>
              <a:t>Thêm</a:t>
            </a:r>
            <a:r>
              <a:rPr lang="en-US" sz="2000" dirty="0" smtClean="0"/>
              <a:t> </a:t>
            </a:r>
            <a:r>
              <a:rPr lang="en-US" sz="2000" dirty="0" err="1" smtClean="0"/>
              <a:t>đường</a:t>
            </a:r>
            <a:r>
              <a:rPr lang="en-US" sz="2000" dirty="0" smtClean="0"/>
              <a:t> </a:t>
            </a:r>
            <a:r>
              <a:rPr lang="en-US" sz="2000" dirty="0" err="1" smtClean="0"/>
              <a:t>dẫn</a:t>
            </a:r>
            <a:r>
              <a:rPr lang="en-US" sz="2000" dirty="0" smtClean="0"/>
              <a:t> </a:t>
            </a:r>
            <a:r>
              <a:rPr lang="en-US" sz="2000" dirty="0" err="1" smtClean="0"/>
              <a:t>thư</a:t>
            </a:r>
            <a:r>
              <a:rPr lang="en-US" sz="2000" dirty="0" smtClean="0"/>
              <a:t> </a:t>
            </a:r>
            <a:r>
              <a:rPr lang="en-US" sz="2000" dirty="0" err="1" smtClean="0"/>
              <a:t>mục</a:t>
            </a:r>
            <a:r>
              <a:rPr lang="en-US" sz="2000" dirty="0" smtClean="0"/>
              <a:t> </a:t>
            </a:r>
            <a:r>
              <a:rPr lang="en-US" sz="2000" dirty="0" err="1" smtClean="0"/>
              <a:t>chứa</a:t>
            </a:r>
            <a:r>
              <a:rPr lang="en-US" sz="2000" dirty="0" smtClean="0"/>
              <a:t> file </a:t>
            </a:r>
            <a:r>
              <a:rPr lang="en-US" sz="2000" dirty="0" err="1" smtClean="0"/>
              <a:t>monstache</a:t>
            </a:r>
            <a:r>
              <a:rPr lang="en-US" sz="2000" dirty="0" smtClean="0"/>
              <a:t> </a:t>
            </a:r>
            <a:r>
              <a:rPr lang="en-US" sz="2000" dirty="0" err="1" smtClean="0"/>
              <a:t>vào</a:t>
            </a:r>
            <a:r>
              <a:rPr lang="en-US" sz="2000" dirty="0" smtClean="0"/>
              <a:t> </a:t>
            </a:r>
            <a:r>
              <a:rPr lang="en-US" sz="2000" dirty="0" err="1" smtClean="0"/>
              <a:t>biến</a:t>
            </a:r>
            <a:r>
              <a:rPr lang="en-US" sz="2000" dirty="0" smtClean="0"/>
              <a:t> PATH.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+ </a:t>
            </a:r>
            <a:r>
              <a:rPr lang="en-US" sz="2000" dirty="0" err="1" smtClean="0"/>
              <a:t>Config</a:t>
            </a:r>
            <a:r>
              <a:rPr lang="en-US" sz="2000" dirty="0" smtClean="0"/>
              <a:t> file </a:t>
            </a:r>
            <a:r>
              <a:rPr lang="en-US" sz="2000" dirty="0" err="1" smtClean="0"/>
              <a:t>conf.properties</a:t>
            </a:r>
            <a:r>
              <a:rPr lang="en-US" sz="2000" dirty="0" smtClean="0"/>
              <a:t>:</a:t>
            </a:r>
          </a:p>
          <a:p>
            <a:r>
              <a:rPr lang="en-US" sz="2000" dirty="0"/>
              <a:t>	</a:t>
            </a:r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pPr marL="457200" indent="-457200">
              <a:buFontTx/>
              <a:buChar char="-"/>
            </a:pPr>
            <a:r>
              <a:rPr lang="en-US" sz="2200" dirty="0" smtClean="0"/>
              <a:t>B3: </a:t>
            </a:r>
            <a:r>
              <a:rPr lang="en-US" sz="2200" dirty="0" err="1" smtClean="0"/>
              <a:t>Khởi</a:t>
            </a:r>
            <a:r>
              <a:rPr lang="en-US" sz="2200" dirty="0" smtClean="0"/>
              <a:t> </a:t>
            </a:r>
            <a:r>
              <a:rPr lang="en-US" sz="2200" dirty="0" err="1" smtClean="0"/>
              <a:t>động</a:t>
            </a:r>
            <a:r>
              <a:rPr lang="en-US" sz="2200" dirty="0" smtClean="0"/>
              <a:t> </a:t>
            </a:r>
            <a:r>
              <a:rPr lang="en-US" sz="2200" dirty="0" err="1" smtClean="0"/>
              <a:t>monstache</a:t>
            </a:r>
            <a:r>
              <a:rPr lang="en-US" sz="2200" dirty="0" smtClean="0"/>
              <a:t> </a:t>
            </a:r>
            <a:r>
              <a:rPr lang="en-US" sz="2200" dirty="0" err="1" smtClean="0"/>
              <a:t>và</a:t>
            </a:r>
            <a:r>
              <a:rPr lang="en-US" sz="2200" dirty="0" smtClean="0"/>
              <a:t> </a:t>
            </a:r>
            <a:r>
              <a:rPr lang="en-US" sz="2200" dirty="0" err="1" smtClean="0"/>
              <a:t>thực</a:t>
            </a:r>
            <a:r>
              <a:rPr lang="en-US" sz="2200" dirty="0" smtClean="0"/>
              <a:t> </a:t>
            </a:r>
            <a:r>
              <a:rPr lang="en-US" sz="2200" dirty="0" err="1" smtClean="0"/>
              <a:t>hiện</a:t>
            </a:r>
            <a:r>
              <a:rPr lang="en-US" sz="2200" dirty="0" smtClean="0"/>
              <a:t> </a:t>
            </a:r>
            <a:r>
              <a:rPr lang="en-US" sz="2200" dirty="0" err="1" smtClean="0"/>
              <a:t>một</a:t>
            </a:r>
            <a:r>
              <a:rPr lang="en-US" sz="2200" dirty="0" smtClean="0"/>
              <a:t> </a:t>
            </a:r>
            <a:r>
              <a:rPr lang="en-US" sz="2200" dirty="0" err="1" smtClean="0"/>
              <a:t>số</a:t>
            </a:r>
            <a:r>
              <a:rPr lang="en-US" sz="2200" dirty="0" smtClean="0"/>
              <a:t> </a:t>
            </a:r>
            <a:r>
              <a:rPr lang="en-US" sz="2200" dirty="0" err="1" smtClean="0"/>
              <a:t>thao</a:t>
            </a:r>
            <a:r>
              <a:rPr lang="en-US" sz="2200" dirty="0" smtClean="0"/>
              <a:t> </a:t>
            </a:r>
            <a:r>
              <a:rPr lang="en-US" sz="2200" dirty="0" err="1" smtClean="0"/>
              <a:t>tác</a:t>
            </a:r>
            <a:r>
              <a:rPr lang="en-US" sz="2200" dirty="0" smtClean="0"/>
              <a:t> </a:t>
            </a:r>
            <a:r>
              <a:rPr lang="en-US" sz="2200" dirty="0" err="1" smtClean="0"/>
              <a:t>để</a:t>
            </a:r>
            <a:r>
              <a:rPr lang="en-US" sz="2200" dirty="0" smtClean="0"/>
              <a:t> </a:t>
            </a:r>
            <a:r>
              <a:rPr lang="en-US" sz="2200" dirty="0" err="1" smtClean="0"/>
              <a:t>theo</a:t>
            </a:r>
            <a:r>
              <a:rPr lang="en-US" sz="2200" dirty="0" smtClean="0"/>
              <a:t> </a:t>
            </a:r>
            <a:r>
              <a:rPr lang="en-US" sz="2200" dirty="0" err="1" smtClean="0"/>
              <a:t>dõi</a:t>
            </a:r>
            <a:r>
              <a:rPr lang="en-US" sz="2200" dirty="0" smtClean="0"/>
              <a:t> </a:t>
            </a:r>
            <a:r>
              <a:rPr lang="en-US" sz="2200" dirty="0" err="1" smtClean="0"/>
              <a:t>sự</a:t>
            </a:r>
            <a:r>
              <a:rPr lang="en-US" sz="2200" dirty="0" smtClean="0"/>
              <a:t> </a:t>
            </a:r>
            <a:r>
              <a:rPr lang="en-US" sz="2200" dirty="0" err="1" smtClean="0"/>
              <a:t>thay</a:t>
            </a:r>
            <a:r>
              <a:rPr lang="en-US" sz="2200" dirty="0" smtClean="0"/>
              <a:t> </a:t>
            </a:r>
            <a:r>
              <a:rPr lang="en-US" sz="2200" dirty="0" err="1" smtClean="0"/>
              <a:t>đổi</a:t>
            </a:r>
            <a:r>
              <a:rPr lang="en-US" sz="2200" dirty="0" smtClean="0"/>
              <a:t>.</a:t>
            </a: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402964" y="3457673"/>
            <a:ext cx="18473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801" y="3221619"/>
            <a:ext cx="3296740" cy="120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908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975" y="451750"/>
            <a:ext cx="978000" cy="97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16"/>
          <p:cNvGrpSpPr/>
          <p:nvPr/>
        </p:nvGrpSpPr>
        <p:grpSpPr>
          <a:xfrm rot="5400000">
            <a:off x="840680" y="3137499"/>
            <a:ext cx="1815831" cy="478196"/>
            <a:chOff x="4047975" y="3769179"/>
            <a:chExt cx="501431" cy="132000"/>
          </a:xfrm>
        </p:grpSpPr>
        <p:grpSp>
          <p:nvGrpSpPr>
            <p:cNvPr id="124" name="Google Shape;124;p16"/>
            <p:cNvGrpSpPr/>
            <p:nvPr/>
          </p:nvGrpSpPr>
          <p:grpSpPr>
            <a:xfrm>
              <a:off x="4047975" y="3769179"/>
              <a:ext cx="501431" cy="132000"/>
              <a:chOff x="4047975" y="3769179"/>
              <a:chExt cx="501431" cy="132000"/>
            </a:xfrm>
          </p:grpSpPr>
          <p:sp>
            <p:nvSpPr>
              <p:cNvPr id="125" name="Google Shape;125;p16"/>
              <p:cNvSpPr/>
              <p:nvPr/>
            </p:nvSpPr>
            <p:spPr>
              <a:xfrm>
                <a:off x="4119921" y="3790778"/>
                <a:ext cx="429485" cy="86016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6" name="Google Shape;126;p16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27" name="Google Shape;127;p16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28;p16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9" name="Google Shape;129;p16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16"/>
          <p:cNvSpPr txBox="1"/>
          <p:nvPr/>
        </p:nvSpPr>
        <p:spPr>
          <a:xfrm>
            <a:off x="1987700" y="2284700"/>
            <a:ext cx="5920200" cy="12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accent2"/>
                </a:solidFill>
                <a:latin typeface="Comfortaa"/>
                <a:ea typeface="Comfortaa"/>
                <a:cs typeface="Comfortaa"/>
                <a:sym typeface="Comfortaa"/>
              </a:rPr>
              <a:t>THANK YOU</a:t>
            </a:r>
            <a:endParaRPr sz="6000" b="1" dirty="0">
              <a:solidFill>
                <a:schemeClr val="accent2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1" name="Google Shape;131;p16"/>
          <p:cNvSpPr txBox="1"/>
          <p:nvPr/>
        </p:nvSpPr>
        <p:spPr>
          <a:xfrm>
            <a:off x="2078075" y="3595275"/>
            <a:ext cx="4565400" cy="9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073763"/>
                </a:solidFill>
                <a:latin typeface="Comfortaa Regular"/>
                <a:ea typeface="Comfortaa Regular"/>
                <a:cs typeface="Comfortaa Regular"/>
                <a:sym typeface="Comfortaa Regular"/>
              </a:rPr>
              <a:t>For Your Attention</a:t>
            </a:r>
            <a:endParaRPr sz="3000">
              <a:solidFill>
                <a:srgbClr val="073763"/>
              </a:solidFill>
              <a:latin typeface="Comfortaa Regular"/>
              <a:ea typeface="Comfortaa Regular"/>
              <a:cs typeface="Comfortaa Regular"/>
              <a:sym typeface="Comfortaa Regula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288</Words>
  <Application>Microsoft Office PowerPoint</Application>
  <PresentationFormat>Widescreen</PresentationFormat>
  <Paragraphs>49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Verdana</vt:lpstr>
      <vt:lpstr>Comfortaa</vt:lpstr>
      <vt:lpstr>Comfortaa Regular</vt:lpstr>
      <vt:lpstr>Arial</vt:lpstr>
      <vt:lpstr>Abel</vt:lpstr>
      <vt:lpstr>Open Sans Light</vt:lpstr>
      <vt:lpstr>Calibri</vt:lpstr>
      <vt:lpstr>Office Theme</vt:lpstr>
      <vt:lpstr>ElasticSearch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ElasticSearch</dc:title>
  <cp:lastModifiedBy>phuong ha</cp:lastModifiedBy>
  <cp:revision>24</cp:revision>
  <dcterms:modified xsi:type="dcterms:W3CDTF">2020-03-17T19:32:57Z</dcterms:modified>
</cp:coreProperties>
</file>